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1" r:id="rId2"/>
    <p:sldId id="282" r:id="rId3"/>
    <p:sldId id="283" r:id="rId4"/>
    <p:sldId id="408" r:id="rId5"/>
    <p:sldId id="416" r:id="rId6"/>
    <p:sldId id="423" r:id="rId7"/>
    <p:sldId id="413" r:id="rId8"/>
    <p:sldId id="327" r:id="rId9"/>
    <p:sldId id="308" r:id="rId10"/>
    <p:sldId id="418" r:id="rId11"/>
    <p:sldId id="428" r:id="rId12"/>
    <p:sldId id="410" r:id="rId13"/>
    <p:sldId id="429" r:id="rId14"/>
    <p:sldId id="421" r:id="rId15"/>
    <p:sldId id="427" r:id="rId16"/>
    <p:sldId id="414" r:id="rId17"/>
    <p:sldId id="424" r:id="rId18"/>
    <p:sldId id="409" r:id="rId19"/>
    <p:sldId id="412" r:id="rId20"/>
    <p:sldId id="411" r:id="rId21"/>
    <p:sldId id="431" r:id="rId22"/>
    <p:sldId id="422" r:id="rId23"/>
    <p:sldId id="419" r:id="rId24"/>
    <p:sldId id="415" r:id="rId25"/>
    <p:sldId id="432" r:id="rId26"/>
    <p:sldId id="420" r:id="rId27"/>
    <p:sldId id="426" r:id="rId28"/>
    <p:sldId id="417" r:id="rId29"/>
    <p:sldId id="433" r:id="rId30"/>
    <p:sldId id="407" r:id="rId31"/>
    <p:sldId id="406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CDC22-AF7B-48DF-AD63-BABAA84DF125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E1A-E0C1-4B39-AFAB-32D1C4DC4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1300-C245-4828-BA4F-789B18F376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 l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219200" y="-152400"/>
            <a:ext cx="70104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13800" dirty="0">
                <a:latin typeface="NikoshBAN" pitchFamily="2" charset="0"/>
                <a:cs typeface="NikoshBAN" pitchFamily="2" charset="0"/>
              </a:rPr>
              <a:t>স্বা  গ  ত  ম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s_02.jpg"/>
          <p:cNvPicPr>
            <a:picLocks noChangeAspect="1"/>
          </p:cNvPicPr>
          <p:nvPr/>
        </p:nvPicPr>
        <p:blipFill>
          <a:blip r:embed="rId3"/>
          <a:srcRect b="12749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5739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411480"/>
            <a:ext cx="5054600" cy="60655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9540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সুতী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অ্যাপ্রন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strike="sngStrike" dirty="0" err="1" smtClean="0">
                <a:latin typeface="NikoshBAN" pitchFamily="2" charset="0"/>
                <a:cs typeface="NikoshBAN" pitchFamily="2" charset="0"/>
              </a:rPr>
              <a:t>সিনথেটিক</a:t>
            </a:r>
            <a:endParaRPr lang="en-US" sz="9600" strike="sngStrike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ye-injury.d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19243"/>
            <a:ext cx="5715000" cy="549275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9540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Møvm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96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Pkgv</a:t>
            </a:r>
            <a:endParaRPr lang="en-US" sz="9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9600" dirty="0" smtClean="0">
                <a:latin typeface="SutonnyMJ" pitchFamily="2" charset="0"/>
                <a:cs typeface="SutonnyMJ" pitchFamily="2" charset="0"/>
              </a:rPr>
              <a:t>2| ¯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úøvk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Møvm</a:t>
            </a:r>
            <a:endParaRPr lang="en-US" sz="96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ety_gogg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538162"/>
            <a:ext cx="5715000" cy="578167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footage-young-scientist-a-little-girl-wearing-adult-safety-glasses-and-lab-coat-decants-green-liqu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9" y="1295400"/>
            <a:ext cx="7892142" cy="4419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gg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09600"/>
            <a:ext cx="5791200" cy="57912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ety_goggle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742950"/>
            <a:ext cx="6724650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safe Monogoggle Chemical Splash and Impact Goggles 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2109787"/>
            <a:ext cx="4286250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698-300x199-Scigoggl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53337"/>
            <a:ext cx="7086600" cy="4700779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834277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মাযহারুল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মেট্রোপলিটন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AF-TK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18563"/>
            <a:ext cx="5105400" cy="611209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95400"/>
            <a:ext cx="6781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latin typeface="NikoshBAN" pitchFamily="2" charset="0"/>
                <a:cs typeface="NikoshBAN" pitchFamily="2" charset="0"/>
              </a:rPr>
              <a:t>মাস্ক</a:t>
            </a:r>
            <a:endParaRPr lang="en-US" sz="239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-antiviral-face-mask-201203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68" y="1228344"/>
            <a:ext cx="5803231" cy="4410456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84-2-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034143"/>
            <a:ext cx="6766560" cy="4833257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w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2209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গ্লাভস</a:t>
            </a:r>
            <a:endParaRPr lang="en-US" sz="199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TRILE-GLOVES-ONLIN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881062"/>
            <a:ext cx="5715000" cy="509587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footage-conducting-chemical-tests-in-a-research-labora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620000" cy="4267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b-glove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6743700" cy="4495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9540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ডিসপোজেবল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নাইট্রাইল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গ্লাভস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strike="sngStrike" dirty="0" err="1" smtClean="0">
                <a:latin typeface="NikoshBAN" pitchFamily="2" charset="0"/>
                <a:cs typeface="NikoshBAN" pitchFamily="2" charset="0"/>
              </a:rPr>
              <a:t>সিনথেটিক</a:t>
            </a:r>
            <a:endParaRPr lang="en-US" sz="9600" strike="sngStrike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2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16004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75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অ্যাপ্রন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কোন্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কোন্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Conc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		(ii) C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		(iv) NH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(v) CCl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			(vi) H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304800" y="2133600"/>
            <a:ext cx="8534400" cy="3657600"/>
          </a:xfrm>
          <a:prstGeom prst="vertic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সিল্ক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গবেষণাগারে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সিল্কের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অ্যাপ্রন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304800"/>
            <a:ext cx="754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115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67788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7175"/>
            <a:ext cx="6096000" cy="4391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982522"/>
            <a:ext cx="6705600" cy="264687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1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b_wilson_mp_9724_030811_490x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29" y="762000"/>
            <a:ext cx="7341742" cy="5334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b-ac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42950"/>
            <a:ext cx="7137399" cy="53530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D-explosion-h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lox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755" y="838200"/>
            <a:ext cx="6797952" cy="51054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ল্যাবরেটরির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13800" dirty="0" smtClean="0">
                <a:latin typeface="NikoshBAN" pitchFamily="2" charset="0"/>
                <a:cs typeface="NikoshBAN" pitchFamily="2" charset="0"/>
              </a:rPr>
            </a:b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পরিধানযোগ্য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/>
          </a:p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গ্লাসের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/>
          </a:p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/>
          </a:p>
          <a:p>
            <a:pPr>
              <a:buFont typeface="Arial" charset="0"/>
              <a:buChar char="•"/>
            </a:pPr>
            <a:endParaRPr lang="en-US" sz="4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4490</TotalTime>
  <Words>128</Words>
  <Application>Microsoft Office PowerPoint</Application>
  <PresentationFormat>On-screen Show (4:3)</PresentationFormat>
  <Paragraphs>32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শিখনফল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MAZHAR</dc:creator>
  <cp:lastModifiedBy>MAZHAR</cp:lastModifiedBy>
  <cp:revision>444</cp:revision>
  <dcterms:created xsi:type="dcterms:W3CDTF">2006-08-16T00:00:00Z</dcterms:created>
  <dcterms:modified xsi:type="dcterms:W3CDTF">2013-06-05T13:21:59Z</dcterms:modified>
</cp:coreProperties>
</file>